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657F2-22F8-E244-0829-20C8DC591E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6AA673-F2F0-0CCA-69EE-69AAAE44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99CC1D-1862-7889-CD96-76B07AB12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483648-373D-7E86-A627-D731FF2CD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EFFDE-EF26-56C7-D221-400807E91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33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12A5A-1C95-43C0-9B8C-DD4FC4586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7ED504-5212-61B8-B72E-C125F6A2C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A5049-7F9B-AF19-BDA9-0E764BC92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C0F22-E323-E3E4-78EF-CA10FF04D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AB874-10BD-AD14-FD51-33D6F4A2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13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492590-2582-4666-D70D-9A92D1409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DE5276-6A01-954D-785C-D8A58EC492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122A3-F8D6-9FD3-D45B-4B4BB0B13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58945-CE88-4283-91EF-33F103973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A34AC-EC16-B0E1-C09F-CE72DA4A0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64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59BAF-ED24-EE7D-9327-120744B87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C84ED-F9FA-E5F0-6753-DCB2FB09C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C5CD7-73BF-FB7F-0798-CB5DB0957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4BFD4B-915E-E727-0C80-E09D3BD34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A8938-2BD6-D0E5-BAC9-3BC431637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9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B2AF9-88E5-FA3A-BB9D-4141642CE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4176B-34C9-9A75-2404-0A40F0B12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009B8-19A9-71C5-D6DA-FD9F93194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2FB5A3-4073-57F2-D012-20CD1E126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FE720-C471-74D3-BB8B-B94D7A54F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015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0EC68-5BF9-B339-3D9C-1CAC6B91B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3A182-BB4E-D7B1-BD5A-CCB9E0661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6387AC-5CB7-70F0-3DD7-002B3A5D70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C0D9F-49A6-6135-D65E-B6F8A4F1E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1F95F-373B-8669-D6A5-5BA078195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6D910-C167-EF8C-0B39-066B5DCBD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2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58CA-C3A4-63F6-96F2-A0905835F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44AA9B-04D3-B6E5-89A3-A466800FC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0B343A-D18A-7FAC-50DB-2C9D8701D6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AD9169-EEC2-8153-F281-2047B6882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F65550-9464-23D6-1FD9-76BA1D011C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58BBAF-23C5-1299-AA5D-F35217BC6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DFAA23-B9C0-ECF5-AB8F-16811FDBD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D905D9-FB6D-EF1C-5659-DB5122A2D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40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D5463-FC5E-363B-8813-D55874E29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0F33F7-ABF2-1AB5-B33C-13F75F356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AA9943-B0CD-E77F-333A-7A972FC13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ED29E3-B0AF-7FC7-14FB-F1A436DE5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55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10E353-B09C-6EDD-3DCC-AC84FEB72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E868ED-C6BD-9C02-726F-74595103C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D003EA-F765-36E4-AB00-24B3CDDFF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299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C470A-1949-F389-01DA-14676798E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515AD-0B55-D7BC-6387-7FA58BAFF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94C812-FBED-ECA2-5AC9-F06B5AAE5C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340B35-E596-9CC7-85B4-9849F298E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D04EB-18BD-6AA2-81E0-EA8645A98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86FB15-90B9-2272-7DF6-CC6CB2D4F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78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093DA-5FF0-8ABA-96E1-001AAD868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1A05BA-3B96-2A67-C881-E9C33270DF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8EDB3E-7BC0-7AAA-0CBC-9219933CD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A1FB22-D8D7-C412-30E3-1140D09E6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60C98-11F5-A044-C3AC-6DB8A7E5B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8EDD59-C2E4-28F3-D30F-497339AC7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274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2A2142-79A4-DF20-DC42-983FD1A6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C8285-12EB-04AD-B5BC-6233CFE81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DDFAD-D2A2-88E1-6C1A-2C1809CA75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2646-258F-3841-A818-1D17466483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4145E-BD05-F112-9725-F3682FE1A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1FE9A-9EF9-971E-5677-092AA7C43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DB70D-4620-914C-B605-F8D1CEF9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1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EA16A-BAD2-A7F0-4EC5-326A2AC190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8FDB13-9A91-3E00-9A08-2AD8464875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6812F7-175D-81C4-3735-DE87C57E7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32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23A0-D37A-B8B6-B5F9-63671F7C0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5525D24-EB57-632F-30AC-1D6B79B774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65873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B0A-49D5-0BFC-5F14-E289C403D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0D6D5AE-1859-86EA-A2EF-27CB58B718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4279" cy="5728771"/>
          </a:xfrm>
        </p:spPr>
      </p:pic>
    </p:spTree>
    <p:extLst>
      <p:ext uri="{BB962C8B-B14F-4D97-AF65-F5344CB8AC3E}">
        <p14:creationId xmlns:p14="http://schemas.microsoft.com/office/powerpoint/2010/main" val="1333490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BDD1A-6157-DA6E-D505-AF1FA4616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B12E52E-61C8-DBC8-8463-4EFF9A990D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25227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9BDDA-2B95-417A-044C-B2A4229A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A6A033B-E17E-1D71-CD57-C58EEE2F2F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39785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370E8-6B06-52FD-D3A6-57CC40758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E64B77-E71A-15DA-A9B8-6BBA45619A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66451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14188-33D7-5BEB-FA47-3C88A5D26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634E0AA-CA3D-CE2A-D6FD-B7BBB3E0CA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54388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2025-05-29T19:58:45Z</dcterms:created>
  <dcterms:modified xsi:type="dcterms:W3CDTF">2025-05-29T20:00:23Z</dcterms:modified>
</cp:coreProperties>
</file>